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2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0F050-2CE7-4473-B5EB-159A13E1F0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E469-6AD7-41A4-8059-118D59DC1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5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This is a great tool from Osterwalder’s book “The Business Model Generation”.  Start with #1 in the middle (Value Proposition) and discuss each box with the class.  Use a company you are familiar with, or use an example like Uber from this module.  This gives them another way to conceptualize their plan.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83539" fontAlgn="base">
              <a:spcBef>
                <a:spcPct val="0"/>
              </a:spcBef>
              <a:spcAft>
                <a:spcPct val="0"/>
              </a:spcAft>
              <a:defRPr/>
            </a:pPr>
            <a:fld id="{E920D41B-CA40-4DDC-8355-3BEB18EC4021}" type="slidenum">
              <a:rPr lang="en-US" altLang="en-US" sz="1100">
                <a:solidFill>
                  <a:prstClr val="black"/>
                </a:solidFill>
                <a:cs typeface="Arial" panose="020B0604020202020204" pitchFamily="34" charset="0"/>
              </a:rPr>
              <a:pPr defTabSz="983539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This is a great tool from Osterwalder’s book “The Business Model Generation”.  Start with #1 in the middle (Value Proposition) and discuss each box with the class.  Use a company you are familiar with, or use an example like Uber from this module.  This gives them another way to conceptualize their plan.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83539" fontAlgn="base">
              <a:spcBef>
                <a:spcPct val="0"/>
              </a:spcBef>
              <a:spcAft>
                <a:spcPct val="0"/>
              </a:spcAft>
              <a:defRPr/>
            </a:pPr>
            <a:fld id="{E920D41B-CA40-4DDC-8355-3BEB18EC4021}" type="slidenum">
              <a:rPr lang="en-US" altLang="en-US" sz="1100">
                <a:solidFill>
                  <a:prstClr val="black"/>
                </a:solidFill>
                <a:cs typeface="Arial" panose="020B0604020202020204" pitchFamily="34" charset="0"/>
              </a:rPr>
              <a:pPr defTabSz="983539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7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6150-8BFA-4FCF-8B94-FA2BEE497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01364-C38C-4677-B5F5-D9386BFFE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465A8-0A4C-4B1E-AA9C-E9EBC835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7695-71D1-4683-B8DF-85068EF3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EDD3-357E-4AB6-9E5D-28F395ED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CEC4-1251-41AB-8F42-A9938FA3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71763-6CBC-4AC2-B1C7-FBA7E06E3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C65A-2138-48FB-BE0D-4570583A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652DE-E105-41BB-A1CF-5A3AA59E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FF93A-04CE-4817-96C0-B4FB8C8C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AA23C-0829-4CFE-BB7B-763861255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9F82C-A367-4063-8BE4-39BA566A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349D1-D641-4C81-B23D-1D2B39B9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E46B5-FF53-426F-94FC-2043CB5E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88C8B-9883-4BAC-82FA-E066F335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7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DC23-1EC0-4AE3-88AE-E0E270A8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A943-BF42-4C2A-A75A-C0BD29D5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507DF-ED21-4A5D-BCB0-954917AE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1E887-E621-43D0-AC87-0C1C9F36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9ABA-DC32-4EA8-92E0-608488ED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3859-0698-455C-BEB3-DE6002EB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44A61-7875-4936-A948-671EA9C87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61C0B-A5B2-49CB-9AA0-C6A1E111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B4BA5-A942-41FE-A650-F1EB31A0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A417-4D61-4BD8-B2A7-B8A7B02A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9569A-61E6-4AAD-B0EC-C207F789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0BB3-35E7-49E9-9FDD-C2768DBB8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2B02D-ADC5-4FA7-A6EC-162990413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2627C-D671-424B-B605-6BDFBD9F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EBA04-D196-4868-B6B4-2235EDB1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CC394-EE85-4A39-BB79-81414BCA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414F-1B10-4485-ACD6-009BA2E6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2913F-4CD9-49A7-A709-5582B8E9A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040CF-3861-493E-A09F-BD6C81D3A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13BD2-AF69-48AF-86A8-774B76FFF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B735A-46F5-466A-8729-5C181DF79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F8753-D01E-4C0F-8C9F-73B23F1B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C58FD-373F-4AAC-8C30-B1118D71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5EEB2-101E-4038-AD8C-AAD5193D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A8E9-018C-4957-9839-786D2DF1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671FE-F13F-4E2A-8A18-A66F36F5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65AD9-D430-406F-A6BC-8AD0DBF9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CF3A7-F963-4023-8150-75A1B30F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08C56-7DD9-4119-B598-63E666C4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A7A10-9E3B-484F-809B-71F8DBDF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7BACD-0FB6-4A4E-8B8D-2E9D534A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D22-6FEA-4496-B522-FA0A4E60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7D5C-9378-4284-9FEF-05584705E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09D8C-F0CF-41C5-B97B-AFA1DFC99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8E77-A7D0-4D30-AA57-B1E0C039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1BA2B-9337-410C-AFE1-AA7A4F8D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464AC-3E50-498A-9EFF-5C19EC19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6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EB48-4259-4B14-8C21-8F6E51B5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E2957-323D-4AB0-AAC8-FC545F420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B06FD-287E-4843-B7C0-8CE634A57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17550-4CB7-4031-88AC-41754F02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670B7-009A-4D9C-882A-E51B4B9B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18186-F9A2-4903-98E1-CFE1A5F5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23E23-AB79-4480-A271-C3668245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BA553-F358-4CA3-86CA-AD5A0993A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548A-4177-422E-A6E4-7834A4ABE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3B6F-7074-4954-A56B-08ED347910B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6A1B-9DEC-490D-A589-E2F31D0CC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7F3D5-0E5A-4F38-85C1-E2E124AA1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oAOzMTLP5s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QoAOzMTLP5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nizer.com/choose-canva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524000" y="2"/>
            <a:ext cx="9144000" cy="1372195"/>
          </a:xfrm>
        </p:spPr>
        <p:txBody>
          <a:bodyPr/>
          <a:lstStyle/>
          <a:p>
            <a:pPr defTabSz="904875" fontAlgn="base">
              <a:spcAft>
                <a:spcPct val="0"/>
              </a:spcAft>
            </a:pPr>
            <a:r>
              <a:rPr lang="en-US" altLang="en-US" sz="4000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Begin With the Business Model Canvas</a:t>
            </a:r>
            <a:br>
              <a:rPr lang="en-US" altLang="en-US" sz="4000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</a:br>
            <a:r>
              <a:rPr lang="en-US" altLang="en-US" sz="3200" i="1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www.Strategyzer.com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5867400"/>
            <a:ext cx="518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https://www.youtube.com/watch?v=QoAOzMTLP5s</a:t>
            </a:r>
          </a:p>
        </p:txBody>
      </p:sp>
      <p:pic>
        <p:nvPicPr>
          <p:cNvPr id="7" name="QoAOzMTLP5s">
            <a:hlinkClick r:id="rId4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81200" y="1600201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1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524000" y="2"/>
            <a:ext cx="9144000" cy="1372195"/>
          </a:xfrm>
        </p:spPr>
        <p:txBody>
          <a:bodyPr/>
          <a:lstStyle/>
          <a:p>
            <a:pPr defTabSz="904875" fontAlgn="base">
              <a:spcAft>
                <a:spcPct val="0"/>
              </a:spcAft>
            </a:pPr>
            <a:r>
              <a:rPr lang="en-US" altLang="en-US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Business Model Canvas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990600"/>
            <a:ext cx="5435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300" dirty="0">
                <a:solidFill>
                  <a:srgbClr val="0563C1"/>
                </a:solidFill>
                <a:latin typeface="Franklin Gothic Medium" panose="020B0603020102020204" pitchFamily="34" charset="0"/>
                <a:ea typeface="Calibri" panose="020F0502020204030204" pitchFamily="34" charset="0"/>
                <a:hlinkClick r:id="rId3"/>
              </a:rPr>
              <a:t>https://canvanizer.com/choose-canvas</a:t>
            </a:r>
            <a:endParaRPr lang="en-US" b="1" spc="300" dirty="0">
              <a:latin typeface="Franklin Gothic Medium" panose="020B06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2285670" y="1447801"/>
            <a:ext cx="7620660" cy="471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6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A26D22DC47A4892C908B73268B9B5" ma:contentTypeVersion="13" ma:contentTypeDescription="Create a new document." ma:contentTypeScope="" ma:versionID="afd6dd5601970d388eb9d50c66d00ef1">
  <xsd:schema xmlns:xsd="http://www.w3.org/2001/XMLSchema" xmlns:xs="http://www.w3.org/2001/XMLSchema" xmlns:p="http://schemas.microsoft.com/office/2006/metadata/properties" xmlns:ns2="b9d266be-16d6-43f4-b445-31ad7df80fce" xmlns:ns3="87245e28-bb33-44e7-ba03-2f1992a42c84" targetNamespace="http://schemas.microsoft.com/office/2006/metadata/properties" ma:root="true" ma:fieldsID="20d1e2b6099801bcade29768491aa001" ns2:_="" ns3:_="">
    <xsd:import namespace="b9d266be-16d6-43f4-b445-31ad7df80fce"/>
    <xsd:import namespace="87245e28-bb33-44e7-ba03-2f1992a42c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266be-16d6-43f4-b445-31ad7df80f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45e28-bb33-44e7-ba03-2f1992a42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3C3451-0DCC-413B-BD0A-D20846785BFB}"/>
</file>

<file path=customXml/itemProps2.xml><?xml version="1.0" encoding="utf-8"?>
<ds:datastoreItem xmlns:ds="http://schemas.openxmlformats.org/officeDocument/2006/customXml" ds:itemID="{ACDBE2BC-ED20-4518-8677-8BE4FAF43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D03D2F-015D-46C8-92D7-058BBC4A03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159</Words>
  <Application>Microsoft Office PowerPoint</Application>
  <PresentationFormat>Widescreen</PresentationFormat>
  <Paragraphs>8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Demi</vt:lpstr>
      <vt:lpstr>Franklin Gothic Medium</vt:lpstr>
      <vt:lpstr>Franklin Gothic Medium Cond</vt:lpstr>
      <vt:lpstr>Office Theme</vt:lpstr>
      <vt:lpstr>Begin With the Business Model Canvas www.Strategyzer.com</vt:lpstr>
      <vt:lpstr>Business Model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With the Business Model Canvas www.Strategyzer.com</dc:title>
  <dc:creator>Amber Batchelor</dc:creator>
  <cp:lastModifiedBy>Amber Batchelor</cp:lastModifiedBy>
  <cp:revision>2</cp:revision>
  <dcterms:created xsi:type="dcterms:W3CDTF">2020-10-02T13:25:07Z</dcterms:created>
  <dcterms:modified xsi:type="dcterms:W3CDTF">2020-10-02T14:10:13Z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0x0101008ADA26D22DC47A4892C908B73268B9B5</vt:lpwstr>
  </property>
</Properties>
</file>